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59" r:id="rId8"/>
    <p:sldId id="260" r:id="rId9"/>
    <p:sldId id="278" r:id="rId10"/>
    <p:sldId id="262" r:id="rId11"/>
    <p:sldId id="285" r:id="rId12"/>
    <p:sldId id="286" r:id="rId13"/>
    <p:sldId id="287" r:id="rId14"/>
    <p:sldId id="263" r:id="rId15"/>
    <p:sldId id="279" r:id="rId16"/>
    <p:sldId id="265" r:id="rId17"/>
    <p:sldId id="282" r:id="rId18"/>
    <p:sldId id="268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94641" autoAdjust="0"/>
  </p:normalViewPr>
  <p:slideViewPr>
    <p:cSldViewPr snapToGrid="0">
      <p:cViewPr>
        <p:scale>
          <a:sx n="48" d="100"/>
          <a:sy n="48" d="100"/>
        </p:scale>
        <p:origin x="1554" y="36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06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96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4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8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4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38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0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1911" y="3429000"/>
            <a:ext cx="5869021" cy="2003898"/>
          </a:xfrm>
        </p:spPr>
        <p:txBody>
          <a:bodyPr/>
          <a:lstStyle/>
          <a:p>
            <a:pPr algn="r"/>
            <a:r>
              <a:rPr lang="en-US" sz="3200" dirty="0"/>
              <a:t>SMART GPS TRACKER SYSTEM USING  ARDUINO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61375-6E23-DC1B-B9DF-4412FAF21A13}"/>
              </a:ext>
            </a:extLst>
          </p:cNvPr>
          <p:cNvSpPr txBox="1"/>
          <p:nvPr/>
        </p:nvSpPr>
        <p:spPr>
          <a:xfrm>
            <a:off x="99521" y="261760"/>
            <a:ext cx="6098582" cy="8008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Department of </a:t>
            </a:r>
            <a:r>
              <a:rPr kumimoji="0" lang="en-I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CSE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I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(ARTIFICIAL INTELLIGENCE AND MACHINE LEARNING</a:t>
            </a:r>
            <a:r>
              <a:rPr lang="en-IN" alt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endParaRPr lang="en-IN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ESD MINI PROJECT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endParaRPr lang="en-IN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By: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RAHUL V(ENG22AM0189)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POOJITHA R (ENG22AM0160)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CHETANAANANDA R (ENG22AM0188)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HARISHIV R(ENG22AM0151)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ARUNISH AS(ENG22AM0148)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endParaRPr lang="en-IN"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endParaRPr lang="en-IN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65000"/>
              <a:buFont typeface="Wingdings" panose="05000000000000000000" pitchFamily="2" charset="2"/>
              <a:buNone/>
              <a:tabLst/>
              <a:defRPr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CD074-0EC9-A690-053D-DD144967E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656" y="1233477"/>
            <a:ext cx="4925188" cy="15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7D967C-0C01-07B6-B9DF-06D7429032C8}"/>
              </a:ext>
            </a:extLst>
          </p:cNvPr>
          <p:cNvSpPr txBox="1"/>
          <p:nvPr/>
        </p:nvSpPr>
        <p:spPr>
          <a:xfrm>
            <a:off x="537882" y="184404"/>
            <a:ext cx="6096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void </a:t>
            </a:r>
            <a:r>
              <a:rPr lang="en-IN" dirty="0" err="1"/>
              <a:t>displayInfo</a:t>
            </a:r>
            <a:r>
              <a:rPr lang="en-IN" dirty="0"/>
              <a:t>() {</a:t>
            </a:r>
          </a:p>
          <a:p>
            <a:r>
              <a:rPr lang="en-IN" dirty="0"/>
              <a:t>  </a:t>
            </a:r>
            <a:r>
              <a:rPr lang="en-IN" dirty="0" err="1"/>
              <a:t>Serial.println</a:t>
            </a:r>
            <a:r>
              <a:rPr lang="en-IN" dirty="0"/>
              <a:t>("Location");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(F("_Location---"));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gps.location.lat</a:t>
            </a:r>
            <a:r>
              <a:rPr lang="en-IN" dirty="0"/>
              <a:t>(), 10);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(F(","));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gps.location.lng</a:t>
            </a:r>
            <a:r>
              <a:rPr lang="en-IN" dirty="0"/>
              <a:t>(), 10);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(F("_Date"));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gps.date.month</a:t>
            </a:r>
            <a:r>
              <a:rPr lang="en-IN" dirty="0"/>
              <a:t>());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(F("/"));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gps.date.day</a:t>
            </a:r>
            <a:r>
              <a:rPr lang="en-IN" dirty="0"/>
              <a:t>());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(F("/"));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gps.date.year</a:t>
            </a:r>
            <a:r>
              <a:rPr lang="en-IN" dirty="0"/>
              <a:t>());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(F("--------"));</a:t>
            </a:r>
          </a:p>
          <a:p>
            <a:r>
              <a:rPr lang="en-IN" dirty="0"/>
              <a:t>  if (</a:t>
            </a:r>
            <a:r>
              <a:rPr lang="en-IN" dirty="0" err="1"/>
              <a:t>gps.time.hour</a:t>
            </a:r>
            <a:r>
              <a:rPr lang="en-IN" dirty="0"/>
              <a:t>() &lt; 10) </a:t>
            </a:r>
            <a:r>
              <a:rPr lang="en-IN" dirty="0" err="1"/>
              <a:t>Serial.print</a:t>
            </a:r>
            <a:r>
              <a:rPr lang="en-IN" dirty="0"/>
              <a:t>(F("0"));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gps.time.hour</a:t>
            </a:r>
            <a:r>
              <a:rPr lang="en-IN" dirty="0"/>
              <a:t>());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(F(":"));</a:t>
            </a:r>
          </a:p>
          <a:p>
            <a:r>
              <a:rPr lang="en-IN" dirty="0"/>
              <a:t>  if (</a:t>
            </a:r>
            <a:r>
              <a:rPr lang="en-IN" dirty="0" err="1"/>
              <a:t>gps.time.minute</a:t>
            </a:r>
            <a:r>
              <a:rPr lang="en-IN" dirty="0"/>
              <a:t>() &lt; 10) </a:t>
            </a:r>
            <a:r>
              <a:rPr lang="en-IN" dirty="0" err="1"/>
              <a:t>Serial.print</a:t>
            </a:r>
            <a:r>
              <a:rPr lang="en-IN" dirty="0"/>
              <a:t>(F("0"));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</a:t>
            </a:r>
            <a:r>
              <a:rPr lang="en-IN" dirty="0" err="1"/>
              <a:t>gps.time.minute</a:t>
            </a:r>
            <a:r>
              <a:rPr lang="en-IN" dirty="0"/>
              <a:t>());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(F(":"));</a:t>
            </a:r>
          </a:p>
          <a:p>
            <a:r>
              <a:rPr lang="en-IN" dirty="0"/>
              <a:t>  if (</a:t>
            </a:r>
            <a:r>
              <a:rPr lang="en-IN" dirty="0" err="1"/>
              <a:t>gps.time.second</a:t>
            </a:r>
            <a:r>
              <a:rPr lang="en-IN" dirty="0"/>
              <a:t>() &lt; 10) </a:t>
            </a:r>
            <a:r>
              <a:rPr lang="en-IN" dirty="0" err="1"/>
              <a:t>Serial.print</a:t>
            </a:r>
            <a:r>
              <a:rPr lang="en-IN" dirty="0"/>
              <a:t>(F("0"));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976CB-1AF1-0AC3-20B1-CF837DC85302}"/>
              </a:ext>
            </a:extLst>
          </p:cNvPr>
          <p:cNvSpPr txBox="1"/>
          <p:nvPr/>
        </p:nvSpPr>
        <p:spPr>
          <a:xfrm>
            <a:off x="5864289" y="725670"/>
            <a:ext cx="51458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</a:t>
            </a:r>
            <a:r>
              <a:rPr lang="en-IN" dirty="0" err="1"/>
              <a:t>Serial.println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char latitude[18];</a:t>
            </a:r>
          </a:p>
          <a:p>
            <a:r>
              <a:rPr lang="en-IN" dirty="0"/>
              <a:t>  char longitude[18];</a:t>
            </a:r>
          </a:p>
          <a:p>
            <a:r>
              <a:rPr lang="en-IN" dirty="0"/>
              <a:t>  </a:t>
            </a:r>
            <a:r>
              <a:rPr lang="en-IN" dirty="0" err="1"/>
              <a:t>dtostrf</a:t>
            </a:r>
            <a:r>
              <a:rPr lang="en-IN" dirty="0"/>
              <a:t>(</a:t>
            </a:r>
            <a:r>
              <a:rPr lang="en-IN" dirty="0" err="1"/>
              <a:t>gps.location.lat</a:t>
            </a:r>
            <a:r>
              <a:rPr lang="en-IN" dirty="0"/>
              <a:t>(), 8, 7, latitude);</a:t>
            </a:r>
          </a:p>
          <a:p>
            <a:r>
              <a:rPr lang="en-IN" dirty="0"/>
              <a:t>  </a:t>
            </a:r>
            <a:r>
              <a:rPr lang="en-IN" dirty="0" err="1"/>
              <a:t>dtostrf</a:t>
            </a:r>
            <a:r>
              <a:rPr lang="en-IN" dirty="0"/>
              <a:t>(</a:t>
            </a:r>
            <a:r>
              <a:rPr lang="en-IN" dirty="0" err="1"/>
              <a:t>gps.location.lng</a:t>
            </a:r>
            <a:r>
              <a:rPr lang="en-IN" dirty="0"/>
              <a:t>(), 8, 7, longitude);</a:t>
            </a:r>
          </a:p>
          <a:p>
            <a:r>
              <a:rPr lang="en-IN" dirty="0"/>
              <a:t>  </a:t>
            </a:r>
            <a:r>
              <a:rPr lang="en-IN" dirty="0" err="1"/>
              <a:t>YourArduinoData</a:t>
            </a:r>
            <a:r>
              <a:rPr lang="en-IN" dirty="0"/>
              <a:t> = ("https://www.google.com/maps/place/" + String(latitude) + "," + String(longitude)); </a:t>
            </a:r>
          </a:p>
          <a:p>
            <a:r>
              <a:rPr lang="en-IN" dirty="0"/>
              <a:t>  </a:t>
            </a:r>
            <a:r>
              <a:rPr lang="en-IN" dirty="0" err="1"/>
              <a:t>YourArduinoData.toCharArray</a:t>
            </a:r>
            <a:r>
              <a:rPr lang="en-IN" dirty="0"/>
              <a:t>(message, 141);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0432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AADCCFA-E1DB-2176-D2B9-D680DAC7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41" y="1264298"/>
            <a:ext cx="11455918" cy="51551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8504169-6E1B-AA20-7822-65D70C33B881}"/>
              </a:ext>
            </a:extLst>
          </p:cNvPr>
          <p:cNvSpPr txBox="1"/>
          <p:nvPr/>
        </p:nvSpPr>
        <p:spPr>
          <a:xfrm>
            <a:off x="3867539" y="429209"/>
            <a:ext cx="6092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u="sng" dirty="0">
                <a:solidFill>
                  <a:schemeClr val="bg1"/>
                </a:solidFill>
              </a:rPr>
              <a:t>OUR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6ABDE-A4FF-6545-5686-24DD9C97B877}"/>
              </a:ext>
            </a:extLst>
          </p:cNvPr>
          <p:cNvSpPr txBox="1"/>
          <p:nvPr/>
        </p:nvSpPr>
        <p:spPr>
          <a:xfrm>
            <a:off x="581890" y="607719"/>
            <a:ext cx="12191999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Hardware Connections : </a:t>
            </a:r>
          </a:p>
          <a:p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GPS Module to Arduino Nano: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TX pin of the GPS module to a digital RX pin (e.g., D2) on the Arduino Nano.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RX pin of the GPS module to a digital TX pin (e.g., D3) on the Arduino Nano.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VCC pin of the GPS module to the 3.3V output pin on the Arduino Nano.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GND pin of the GPS module to any GND pin on the Arduino Nano.</a:t>
            </a:r>
          </a:p>
          <a:p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SIM800L to Arduino Nano: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TX pin of the SIM800L to a digital RX pin (e.g., D4) on the Arduino Nano.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RX pin of the SIM800L to a digital TX pin (e.g., D5) on the Arduino Nano.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VCC pin of the SIM800L to the 5V output pin on the Arduino Nano.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GND pin of the SIM800L to any GND pin on the Arduino Nano.</a:t>
            </a:r>
          </a:p>
          <a:p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OLED Display to Arduino Nano: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SDA pin of the OLED display to the A4 pin (SDA) on the Arduino Nano.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SCL pin of the OLED display to the A5 pin (SCL) on the Arduino Nano.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VCC pin of the OLED display to the 5V output pin on the Arduino Nano.</a:t>
            </a:r>
          </a:p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-Connect the GND pin of the OLED display to any GND pin on the Arduino Nano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6328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9888414-800C-86EF-61C5-0C6E404DF80F}"/>
              </a:ext>
            </a:extLst>
          </p:cNvPr>
          <p:cNvSpPr txBox="1"/>
          <p:nvPr/>
        </p:nvSpPr>
        <p:spPr>
          <a:xfrm>
            <a:off x="635839" y="595353"/>
            <a:ext cx="1128868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Battery :</a:t>
            </a:r>
          </a:p>
          <a:p>
            <a:r>
              <a:rPr lang="en-US" dirty="0">
                <a:solidFill>
                  <a:schemeClr val="bg1"/>
                </a:solidFill>
              </a:rPr>
              <a:t>-Connect the positive terminal of the 3V battery to the VIN pin on the Arduino Nano.</a:t>
            </a:r>
          </a:p>
          <a:p>
            <a:r>
              <a:rPr lang="en-US" dirty="0">
                <a:solidFill>
                  <a:schemeClr val="bg1"/>
                </a:solidFill>
              </a:rPr>
              <a:t>-Connect the negative terminal of the battery to any GND pin on the Arduino Nano.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Software Setup:</a:t>
            </a:r>
          </a:p>
          <a:p>
            <a:r>
              <a:rPr lang="en-US" dirty="0">
                <a:solidFill>
                  <a:schemeClr val="bg1"/>
                </a:solidFill>
              </a:rPr>
              <a:t>-Install the necessary libraries for the GPS module, SIM800L, and OLED display in the Arduino IDE.</a:t>
            </a:r>
          </a:p>
          <a:p>
            <a:r>
              <a:rPr lang="en-US" dirty="0">
                <a:solidFill>
                  <a:schemeClr val="bg1"/>
                </a:solidFill>
              </a:rPr>
              <a:t>-Write the Arduino sketch to initialize and communicate with the GPS module, SIM800L, and OLED display.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Communicating with GPS Module and SIM800L:</a:t>
            </a:r>
          </a:p>
          <a:p>
            <a:r>
              <a:rPr lang="en-US" dirty="0">
                <a:solidFill>
                  <a:schemeClr val="bg1"/>
                </a:solidFill>
              </a:rPr>
              <a:t>-Configure the Arduino serial ports to communicate with the GPS module and SIM800L.</a:t>
            </a:r>
          </a:p>
          <a:p>
            <a:r>
              <a:rPr lang="en-US" dirty="0">
                <a:solidFill>
                  <a:schemeClr val="bg1"/>
                </a:solidFill>
              </a:rPr>
              <a:t>-Read GPS data from the GPS module and send it to the SIM800L for transmission to a server or user via SMS or GPRS.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Displaying Information on OLED Display: </a:t>
            </a:r>
          </a:p>
          <a:p>
            <a:r>
              <a:rPr lang="en-US" dirty="0">
                <a:solidFill>
                  <a:schemeClr val="bg1"/>
                </a:solidFill>
              </a:rPr>
              <a:t>-Display relevant information such as GPS coordinates, time, date, and status messages on the OLED display.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Power Supply: </a:t>
            </a:r>
          </a:p>
          <a:p>
            <a:r>
              <a:rPr lang="en-US" dirty="0">
                <a:solidFill>
                  <a:schemeClr val="bg1"/>
                </a:solidFill>
              </a:rPr>
              <a:t>-Ensure that the Arduino Nano and components are powered by the 3V battery or an external power source as per the requirements.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56CB7A-1D66-3BF8-5715-FD25A4D2F395}"/>
              </a:ext>
            </a:extLst>
          </p:cNvPr>
          <p:cNvSpPr txBox="1"/>
          <p:nvPr/>
        </p:nvSpPr>
        <p:spPr>
          <a:xfrm>
            <a:off x="246563" y="-282416"/>
            <a:ext cx="12664440" cy="714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4000" u="sng" dirty="0">
              <a:solidFill>
                <a:schemeClr val="bg1"/>
              </a:solidFill>
            </a:endParaRPr>
          </a:p>
          <a:p>
            <a:r>
              <a:rPr lang="en-US" sz="4000" u="sng" dirty="0">
                <a:solidFill>
                  <a:schemeClr val="bg1"/>
                </a:solidFill>
              </a:rPr>
              <a:t>Testing Process:</a:t>
            </a:r>
          </a:p>
          <a:p>
            <a:endParaRPr lang="en-US" dirty="0"/>
          </a:p>
          <a:p>
            <a:r>
              <a:rPr lang="en-US" dirty="0"/>
              <a:t>1. Hardware Setup:</a:t>
            </a:r>
          </a:p>
          <a:p>
            <a:r>
              <a:rPr lang="en-US" dirty="0"/>
              <a:t>   - Connect all the components according to the provided wiring instructions.</a:t>
            </a:r>
          </a:p>
          <a:p>
            <a:r>
              <a:rPr lang="en-US" dirty="0"/>
              <a:t>   - Double-check connections to ensure they are secure and correctly made.</a:t>
            </a:r>
          </a:p>
          <a:p>
            <a:r>
              <a:rPr lang="en-US" dirty="0"/>
              <a:t>   - Power up the system and verify that all components are receiving power.</a:t>
            </a:r>
          </a:p>
          <a:p>
            <a:endParaRPr lang="en-US" dirty="0"/>
          </a:p>
          <a:p>
            <a:r>
              <a:rPr lang="en-US" dirty="0"/>
              <a:t>2. Software Configuration:</a:t>
            </a:r>
          </a:p>
          <a:p>
            <a:r>
              <a:rPr lang="en-US" dirty="0"/>
              <a:t>   - Write and upload the Arduino sketch to the Arduino Nano.</a:t>
            </a:r>
          </a:p>
          <a:p>
            <a:r>
              <a:rPr lang="en-US" dirty="0"/>
              <a:t>   - Configure the sketch to initialize communication with the GPS module and SIM800L module.</a:t>
            </a:r>
          </a:p>
          <a:p>
            <a:r>
              <a:rPr lang="en-US" dirty="0"/>
              <a:t>   - Test each component's functionality separately to ensure they work as expected.</a:t>
            </a:r>
          </a:p>
          <a:p>
            <a:endParaRPr lang="en-US" dirty="0"/>
          </a:p>
          <a:p>
            <a:r>
              <a:rPr lang="en-US" dirty="0"/>
              <a:t>3. GPS Module Testing:</a:t>
            </a:r>
          </a:p>
          <a:p>
            <a:r>
              <a:rPr lang="en-US" dirty="0"/>
              <a:t>   - Verify that the GPS module is receiving signals from satellites by checking for a valid fix.</a:t>
            </a:r>
          </a:p>
          <a:p>
            <a:r>
              <a:rPr lang="en-US" dirty="0"/>
              <a:t>   - Read and display the GPS data (latitude, longitude, altitude, etc.) on the Arduino Serial Monitor to confirm accurate reception.</a:t>
            </a:r>
          </a:p>
          <a:p>
            <a:endParaRPr lang="en-US" dirty="0"/>
          </a:p>
          <a:p>
            <a:r>
              <a:rPr lang="en-US" dirty="0"/>
              <a:t>4. SIM800L Module Testing:</a:t>
            </a:r>
          </a:p>
          <a:p>
            <a:r>
              <a:rPr lang="en-US" dirty="0"/>
              <a:t>   - Test the SIM800L module's communication by sending AT commands through the Arduino Serial Monitor.</a:t>
            </a:r>
          </a:p>
          <a:p>
            <a:r>
              <a:rPr lang="en-US" dirty="0"/>
              <a:t>   - Ensure the SIM card is inserted correctly and recognized by the module.</a:t>
            </a:r>
          </a:p>
          <a:p>
            <a:r>
              <a:rPr lang="en-US" dirty="0"/>
              <a:t>   - Verify the ability to send test SMS messages or establish a GPRS connection.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349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AB1FE3C-A666-987B-DF78-A08F1326D3AA}"/>
              </a:ext>
            </a:extLst>
          </p:cNvPr>
          <p:cNvSpPr txBox="1"/>
          <p:nvPr/>
        </p:nvSpPr>
        <p:spPr>
          <a:xfrm>
            <a:off x="419100" y="448092"/>
            <a:ext cx="1030605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5. OLED Display Testing: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Display test messages and graphics on the OLED display to ensure it's functioning correctly.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Integrate the display into the Arduino sketch and verify that it can display relevant information such as GPS coordinates.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6. Integrated System Testing: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Combine the functionalities of the GPS module, SIM800L module, and OLED display in the Arduino sketch.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Test the system under various conditions (indoors, outdoors, moving, stationary) to ensure reliable performance.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Verify that GPS data is accurately transmitted via SMS or GPRS and displayed on the OLED display.</a:t>
            </a: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2AC42-9473-45CA-0CAD-ED10BF0581E8}"/>
              </a:ext>
            </a:extLst>
          </p:cNvPr>
          <p:cNvSpPr txBox="1"/>
          <p:nvPr/>
        </p:nvSpPr>
        <p:spPr>
          <a:xfrm>
            <a:off x="704850" y="612844"/>
            <a:ext cx="941070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/>
              <a:t>Challenges Faced: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bg1"/>
                </a:solidFill>
              </a:rPr>
              <a:t>Power Management: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Managing power consumption to ensure the system operates efficiently without draining the battery too quickly, especially considering components like the GPS module and SIM800L.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Signal Reception: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-Dealing with potential issues related to GPS signal acquisition, especially indoors or in areas with poor satellite visibility.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-Ensuring stable GSM network connectivity and addressing signal strength fluctuations or coverage gaps.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Software Integration: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-Integrating multiple software modules for GPS tracking, cellular communication, and display output.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-Debugging and resolving compatibility issues or conflicts between libraries used for different components.</a:t>
            </a:r>
          </a:p>
        </p:txBody>
      </p:sp>
    </p:spTree>
    <p:extLst>
      <p:ext uri="{BB962C8B-B14F-4D97-AF65-F5344CB8AC3E}">
        <p14:creationId xmlns:p14="http://schemas.microsoft.com/office/powerpoint/2010/main" val="175729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89EECA-198F-61EF-A342-DED056099ABE}"/>
              </a:ext>
            </a:extLst>
          </p:cNvPr>
          <p:cNvSpPr txBox="1"/>
          <p:nvPr/>
        </p:nvSpPr>
        <p:spPr>
          <a:xfrm>
            <a:off x="714375" y="889843"/>
            <a:ext cx="1076325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u="sng" dirty="0"/>
              <a:t>Results: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Upon successful testing , the Smart GPS Tracker System should be able to:</a:t>
            </a:r>
          </a:p>
          <a:p>
            <a:r>
              <a:rPr lang="en-US" sz="2800" dirty="0">
                <a:solidFill>
                  <a:schemeClr val="bg1"/>
                </a:solidFill>
              </a:rPr>
              <a:t>-Accurately track the device's location using GPS.</a:t>
            </a:r>
          </a:p>
          <a:p>
            <a:r>
              <a:rPr lang="en-US" sz="2800" dirty="0">
                <a:solidFill>
                  <a:schemeClr val="bg1"/>
                </a:solidFill>
              </a:rPr>
              <a:t>Transmit GPS data via SMS or GPRS using the SIM800L module and the 2G SIM card.</a:t>
            </a:r>
          </a:p>
          <a:p>
            <a:r>
              <a:rPr lang="en-US" sz="2800" dirty="0">
                <a:solidFill>
                  <a:schemeClr val="bg1"/>
                </a:solidFill>
              </a:rPr>
              <a:t>-Display relevant information such as GPS coordinates on the OLED display.</a:t>
            </a:r>
          </a:p>
          <a:p>
            <a:r>
              <a:rPr lang="en-US" sz="2800" dirty="0">
                <a:solidFill>
                  <a:schemeClr val="bg1"/>
                </a:solidFill>
              </a:rPr>
              <a:t>-Provide reliable performance under various conditions, demonstrating its effectiveness as a GPS tracking solution.</a:t>
            </a:r>
          </a:p>
        </p:txBody>
      </p:sp>
    </p:spTree>
    <p:extLst>
      <p:ext uri="{BB962C8B-B14F-4D97-AF65-F5344CB8AC3E}">
        <p14:creationId xmlns:p14="http://schemas.microsoft.com/office/powerpoint/2010/main" val="215873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5C03F89-EF56-C7FD-8972-57CD3556B583}"/>
              </a:ext>
            </a:extLst>
          </p:cNvPr>
          <p:cNvSpPr txBox="1"/>
          <p:nvPr/>
        </p:nvSpPr>
        <p:spPr>
          <a:xfrm>
            <a:off x="2816815" y="1332646"/>
            <a:ext cx="686962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- Project Aim: Develop a smart GPS tracker using Arduino.</a:t>
            </a:r>
          </a:p>
          <a:p>
            <a:r>
              <a:rPr lang="en-IN" sz="2000" dirty="0">
                <a:solidFill>
                  <a:schemeClr val="bg1"/>
                </a:solidFill>
              </a:rPr>
              <a:t>- Functionality: Provides real-time location tracking.</a:t>
            </a:r>
          </a:p>
          <a:p>
            <a:r>
              <a:rPr lang="en-IN" sz="2000" dirty="0">
                <a:solidFill>
                  <a:schemeClr val="bg1"/>
                </a:solidFill>
              </a:rPr>
              <a:t>- Applications: Personal safety, fleet management, wildlife monitoring, asset security.</a:t>
            </a:r>
          </a:p>
          <a:p>
            <a:r>
              <a:rPr lang="en-IN" sz="2000" dirty="0">
                <a:solidFill>
                  <a:schemeClr val="bg1"/>
                </a:solidFill>
              </a:rPr>
              <a:t>- Arduino Benefits: Customizable, cost-effective, efficient</a:t>
            </a:r>
            <a:r>
              <a:rPr lang="en-IN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DA316D-092A-313A-3E64-C9EA9467198A}"/>
              </a:ext>
            </a:extLst>
          </p:cNvPr>
          <p:cNvSpPr txBox="1"/>
          <p:nvPr/>
        </p:nvSpPr>
        <p:spPr>
          <a:xfrm>
            <a:off x="970257" y="3184318"/>
            <a:ext cx="449838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u="sng" dirty="0"/>
              <a:t>Significance</a:t>
            </a:r>
          </a:p>
          <a:p>
            <a:endParaRPr lang="en-US" dirty="0"/>
          </a:p>
          <a:p>
            <a:r>
              <a:rPr lang="en-US" sz="2000" dirty="0">
                <a:solidFill>
                  <a:schemeClr val="bg1"/>
                </a:solidFill>
              </a:rPr>
              <a:t>- Enhances Safety: Real-time tracking for children, elderly, adventurers.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Improves Efficiency: Optimizes route planning, reduces fuel consumption.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Supports Wildlife Research: Non-intrusive animal tracking.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Secures Assets: Monitors valuable equipment, prevents theft.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FBD44-51D3-CAB9-C988-65EEA5EE2FE9}"/>
              </a:ext>
            </a:extLst>
          </p:cNvPr>
          <p:cNvSpPr txBox="1"/>
          <p:nvPr/>
        </p:nvSpPr>
        <p:spPr>
          <a:xfrm>
            <a:off x="6251626" y="3429000"/>
            <a:ext cx="573977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/>
              <a:t>What is a GPS Tracker?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- Definition: Device using GPS to determine and record location.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Function: Communicates with satellites for positioning.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Features: Real-time data transmission, geofencing, GSM/LTE integration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38E5CA-4782-8F7C-B063-CDC50A7822E2}"/>
              </a:ext>
            </a:extLst>
          </p:cNvPr>
          <p:cNvSpPr txBox="1"/>
          <p:nvPr/>
        </p:nvSpPr>
        <p:spPr>
          <a:xfrm>
            <a:off x="4412581" y="25906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33F8C4-4F29-FA4E-A043-0D3373E40FB2}"/>
              </a:ext>
            </a:extLst>
          </p:cNvPr>
          <p:cNvSpPr txBox="1"/>
          <p:nvPr/>
        </p:nvSpPr>
        <p:spPr>
          <a:xfrm>
            <a:off x="4295724" y="105013"/>
            <a:ext cx="13395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u="sng" dirty="0"/>
              <a:t>APPLICATIONS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AAC076-1068-9E65-EC19-4F9B9C00B7C2}"/>
              </a:ext>
            </a:extLst>
          </p:cNvPr>
          <p:cNvSpPr txBox="1"/>
          <p:nvPr/>
        </p:nvSpPr>
        <p:spPr>
          <a:xfrm>
            <a:off x="333088" y="751344"/>
            <a:ext cx="13395158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1. Personal Safety and Security: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Child and Elderly Tracking: Ensures safety with real-time data.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Personal Security Devices*: Sends location during emergencies.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2. Fleet Management and Logistics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Vehicle Tracking*: Enhances route planning, efficiency.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Asset Tracking*: Monitors equipment, cargo.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3. Wildlife and Environmental Monitoring: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Animal Tracking*: Studies behavior, migration.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Environmental Monitoring*: Supports research, conservation.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4. Sports and Recreation: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Adventure Sports: Tracks routes, performance.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Fitness Tracking: Monitors activities like running, cycling.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5. Emergency Response and Disaster Management: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Search and Rescue: Improves response times.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   - Disaster Management: Coordinates relief efforts with location data.</a:t>
            </a: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B4F727B-9158-AFC5-D1CE-D3E787637C4E}"/>
              </a:ext>
            </a:extLst>
          </p:cNvPr>
          <p:cNvSpPr txBox="1"/>
          <p:nvPr/>
        </p:nvSpPr>
        <p:spPr>
          <a:xfrm>
            <a:off x="1323651" y="668899"/>
            <a:ext cx="914808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Real-time tracking: Implement a reliable GPS tracking solution that provides accurate real-time location data of assets, vehicles, or individuals.</a:t>
            </a:r>
          </a:p>
          <a:p>
            <a:r>
              <a:rPr lang="en-US" dirty="0">
                <a:solidFill>
                  <a:schemeClr val="bg1"/>
                </a:solidFill>
              </a:rPr>
              <a:t>Cost-effectiveness: Design a solution that is affordable and accessible, leveraging Arduino's open-source hardware and software to keep costs low without compromising on functionality.</a:t>
            </a:r>
          </a:p>
          <a:p>
            <a:r>
              <a:rPr lang="en-US" dirty="0">
                <a:solidFill>
                  <a:schemeClr val="bg1"/>
                </a:solidFill>
              </a:rPr>
              <a:t>Ease of use: Create a user-friendly interface for configuring, monitoring, and retrieving location data, ensuring that users with varying technical expertise can easily operate the system.</a:t>
            </a:r>
          </a:p>
          <a:p>
            <a:r>
              <a:rPr lang="en-US" dirty="0">
                <a:solidFill>
                  <a:schemeClr val="bg1"/>
                </a:solidFill>
              </a:rPr>
              <a:t>Customizability: Allow for flexibility in system configuration and integration with other devices or platforms, enabling users to tailor the system to their specific tracking needs and preferences.</a:t>
            </a:r>
          </a:p>
          <a:p>
            <a:r>
              <a:rPr lang="en-US" dirty="0">
                <a:solidFill>
                  <a:schemeClr val="bg1"/>
                </a:solidFill>
              </a:rPr>
              <a:t>Reliability and durability: Build a robust hardware and software solution capable of withstanding various environmental conditions and providing consistent performance over time.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Overall, the Smart GPS Tracker System aims to provide an affordable, user-friendly, and customizable tracking solution that enables individuals and businesses to monitor the location of their assets effectively, leading to improved security, efficiency, and peace of mind.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30FFE1-8E1D-DDE6-845A-3098D37713FA}"/>
              </a:ext>
            </a:extLst>
          </p:cNvPr>
          <p:cNvSpPr txBox="1"/>
          <p:nvPr/>
        </p:nvSpPr>
        <p:spPr>
          <a:xfrm>
            <a:off x="4841551" y="145679"/>
            <a:ext cx="66765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DEFDB710-15AA-A653-3FF4-1A542A2E9C4C}"/>
              </a:ext>
            </a:extLst>
          </p:cNvPr>
          <p:cNvSpPr txBox="1"/>
          <p:nvPr/>
        </p:nvSpPr>
        <p:spPr>
          <a:xfrm>
            <a:off x="4648201" y="694770"/>
            <a:ext cx="863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-GPS Module</a:t>
            </a:r>
          </a:p>
          <a:p>
            <a:r>
              <a:rPr lang="en-IN" dirty="0">
                <a:solidFill>
                  <a:schemeClr val="bg1"/>
                </a:solidFill>
              </a:rPr>
              <a:t>-Arduino Nano</a:t>
            </a:r>
          </a:p>
          <a:p>
            <a:r>
              <a:rPr lang="en-IN" dirty="0">
                <a:solidFill>
                  <a:schemeClr val="bg1"/>
                </a:solidFill>
              </a:rPr>
              <a:t>-SIM800L </a:t>
            </a:r>
          </a:p>
          <a:p>
            <a:r>
              <a:rPr lang="en-IN" dirty="0">
                <a:solidFill>
                  <a:schemeClr val="bg1"/>
                </a:solidFill>
              </a:rPr>
              <a:t>-2G SIM card </a:t>
            </a:r>
          </a:p>
          <a:p>
            <a:r>
              <a:rPr lang="en-IN" dirty="0">
                <a:solidFill>
                  <a:schemeClr val="bg1"/>
                </a:solidFill>
              </a:rPr>
              <a:t>-OLED Display</a:t>
            </a:r>
          </a:p>
          <a:p>
            <a:r>
              <a:rPr lang="en-IN" dirty="0">
                <a:solidFill>
                  <a:schemeClr val="bg1"/>
                </a:solidFill>
              </a:rPr>
              <a:t>-Small 3V battery </a:t>
            </a:r>
          </a:p>
          <a:p>
            <a:r>
              <a:rPr lang="en-IN" dirty="0">
                <a:solidFill>
                  <a:schemeClr val="bg1"/>
                </a:solidFill>
              </a:rPr>
              <a:t>-Wires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6C5436E-60B6-F434-E2E4-1C603BEB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4" y="384628"/>
            <a:ext cx="2704781" cy="167640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7B5A08E-EE6D-C4CD-0E62-1AA9192B0572}"/>
              </a:ext>
            </a:extLst>
          </p:cNvPr>
          <p:cNvSpPr txBox="1"/>
          <p:nvPr/>
        </p:nvSpPr>
        <p:spPr>
          <a:xfrm>
            <a:off x="3816626" y="119756"/>
            <a:ext cx="6241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COMPONENTS  REQUIRED: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E106D67-5689-7462-2D3D-4137C1349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0" y="2548521"/>
            <a:ext cx="2704781" cy="156722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02E3467-F585-4F6C-DB58-DB3547687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218" y="932440"/>
            <a:ext cx="3763102" cy="22049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31DFA7B-5465-82C4-7A07-7079BBFFB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99" y="4709367"/>
            <a:ext cx="2704781" cy="15425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574F636-8181-293F-AF37-42928B961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637" y="3764192"/>
            <a:ext cx="3920264" cy="237359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47B8601-9277-5685-AE37-C4C051799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7057" y="2952231"/>
            <a:ext cx="1766565" cy="16239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5008199-C202-B0F1-E65B-A48EDD5DA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096" y="2952231"/>
            <a:ext cx="1766566" cy="162885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F6CE16B-6B3D-CDDA-DD7F-5D3AB05898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81330" y="4776188"/>
            <a:ext cx="1766565" cy="165234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8674CC5-85CD-0802-1D7C-4A640CC946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058" y="5028426"/>
            <a:ext cx="1766564" cy="137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1BF418-E3DF-8CAF-C230-B7EB95F3D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15" y="1493387"/>
            <a:ext cx="5886550" cy="474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9EC74A-863A-31D8-9BF2-340A0FE81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52" y="2513530"/>
            <a:ext cx="4762500" cy="2390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74CAC6-7113-D847-78B1-469BF46BB5E2}"/>
              </a:ext>
            </a:extLst>
          </p:cNvPr>
          <p:cNvSpPr txBox="1"/>
          <p:nvPr/>
        </p:nvSpPr>
        <p:spPr>
          <a:xfrm>
            <a:off x="4348065" y="624085"/>
            <a:ext cx="72545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u="sng" dirty="0">
                <a:solidFill>
                  <a:schemeClr val="bg1">
                    <a:lumMod val="95000"/>
                  </a:schemeClr>
                </a:solidFill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4D054CD-1088-0A9F-37DB-16AA55C37314}"/>
              </a:ext>
            </a:extLst>
          </p:cNvPr>
          <p:cNvSpPr txBox="1"/>
          <p:nvPr/>
        </p:nvSpPr>
        <p:spPr>
          <a:xfrm>
            <a:off x="461088" y="769441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#include &lt;Adafruit_FONA.h&gt;</a:t>
            </a:r>
          </a:p>
          <a:p>
            <a:r>
              <a:rPr lang="en-IN" dirty="0"/>
              <a:t>#include &lt;</a:t>
            </a:r>
            <a:r>
              <a:rPr lang="en-IN" dirty="0" err="1"/>
              <a:t>TinyGPS</a:t>
            </a:r>
            <a:r>
              <a:rPr lang="en-IN" dirty="0"/>
              <a:t>++.h&gt;</a:t>
            </a:r>
          </a:p>
          <a:p>
            <a:r>
              <a:rPr lang="en-IN" dirty="0"/>
              <a:t>#include &lt;</a:t>
            </a:r>
            <a:r>
              <a:rPr lang="en-IN" dirty="0" err="1"/>
              <a:t>SoftwareSerial.h</a:t>
            </a:r>
            <a:r>
              <a:rPr lang="en-IN" dirty="0"/>
              <a:t>&gt;</a:t>
            </a:r>
          </a:p>
          <a:p>
            <a:endParaRPr lang="en-IN" dirty="0"/>
          </a:p>
          <a:p>
            <a:r>
              <a:rPr lang="en-IN" dirty="0"/>
              <a:t>// Constants and object initialization</a:t>
            </a:r>
          </a:p>
          <a:p>
            <a:r>
              <a:rPr lang="en-IN" dirty="0"/>
              <a:t>static </a:t>
            </a:r>
            <a:r>
              <a:rPr lang="en-IN" dirty="0" err="1"/>
              <a:t>const</a:t>
            </a:r>
            <a:r>
              <a:rPr lang="en-IN" dirty="0"/>
              <a:t> uint32_t </a:t>
            </a:r>
            <a:r>
              <a:rPr lang="en-IN" dirty="0" err="1"/>
              <a:t>GPSBaud</a:t>
            </a:r>
            <a:r>
              <a:rPr lang="en-IN" dirty="0"/>
              <a:t> = 9600;</a:t>
            </a:r>
          </a:p>
          <a:p>
            <a:r>
              <a:rPr lang="en-IN" dirty="0" err="1"/>
              <a:t>TinyGPSPlus</a:t>
            </a:r>
            <a:r>
              <a:rPr lang="en-IN" dirty="0"/>
              <a:t> </a:t>
            </a:r>
            <a:r>
              <a:rPr lang="en-IN" dirty="0" err="1"/>
              <a:t>gps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#define FONA_RX 4</a:t>
            </a:r>
          </a:p>
          <a:p>
            <a:r>
              <a:rPr lang="en-IN" dirty="0"/>
              <a:t>#define FONA_TX 5</a:t>
            </a:r>
          </a:p>
          <a:p>
            <a:r>
              <a:rPr lang="en-IN" dirty="0"/>
              <a:t>#define FONA_RST 11</a:t>
            </a:r>
          </a:p>
          <a:p>
            <a:endParaRPr lang="en-IN" dirty="0"/>
          </a:p>
          <a:p>
            <a:r>
              <a:rPr lang="en-IN" dirty="0"/>
              <a:t>char </a:t>
            </a:r>
            <a:r>
              <a:rPr lang="en-IN" dirty="0" err="1"/>
              <a:t>replybuffer</a:t>
            </a:r>
            <a:r>
              <a:rPr lang="en-IN" dirty="0"/>
              <a:t>[255];</a:t>
            </a:r>
          </a:p>
          <a:p>
            <a:r>
              <a:rPr lang="en-IN" dirty="0"/>
              <a:t>char message[141];</a:t>
            </a:r>
          </a:p>
          <a:p>
            <a:r>
              <a:rPr lang="en-IN" dirty="0"/>
              <a:t>String commands = "";</a:t>
            </a:r>
          </a:p>
          <a:p>
            <a:r>
              <a:rPr lang="en-IN" dirty="0"/>
              <a:t>String </a:t>
            </a:r>
            <a:r>
              <a:rPr lang="en-IN" dirty="0" err="1"/>
              <a:t>YourArduinoData</a:t>
            </a:r>
            <a:r>
              <a:rPr lang="en-IN" dirty="0"/>
              <a:t> = "";</a:t>
            </a:r>
          </a:p>
          <a:p>
            <a:endParaRPr lang="en-IN" dirty="0"/>
          </a:p>
          <a:p>
            <a:r>
              <a:rPr lang="en-IN" dirty="0" err="1"/>
              <a:t>SoftwareSerial</a:t>
            </a:r>
            <a:r>
              <a:rPr lang="en-IN" dirty="0"/>
              <a:t> </a:t>
            </a:r>
            <a:r>
              <a:rPr lang="en-IN" dirty="0" err="1"/>
              <a:t>fonaSS</a:t>
            </a:r>
            <a:r>
              <a:rPr lang="en-IN" dirty="0"/>
              <a:t> = </a:t>
            </a:r>
            <a:r>
              <a:rPr lang="en-IN" dirty="0" err="1"/>
              <a:t>SoftwareSerial</a:t>
            </a:r>
            <a:r>
              <a:rPr lang="en-IN" dirty="0"/>
              <a:t>(FONA_TX, FONA_RX);</a:t>
            </a:r>
          </a:p>
          <a:p>
            <a:r>
              <a:rPr lang="en-IN" dirty="0" err="1"/>
              <a:t>SoftwareSerial</a:t>
            </a:r>
            <a:r>
              <a:rPr lang="en-IN" dirty="0"/>
              <a:t> *</a:t>
            </a:r>
            <a:r>
              <a:rPr lang="en-IN" dirty="0" err="1"/>
              <a:t>fonaSerial</a:t>
            </a:r>
            <a:r>
              <a:rPr lang="en-IN" dirty="0"/>
              <a:t> = &amp;</a:t>
            </a:r>
            <a:r>
              <a:rPr lang="en-IN" dirty="0" err="1"/>
              <a:t>fonaSS</a:t>
            </a:r>
            <a:r>
              <a:rPr lang="en-IN" dirty="0"/>
              <a:t>;</a:t>
            </a:r>
          </a:p>
          <a:p>
            <a:r>
              <a:rPr lang="en-IN" dirty="0" err="1"/>
              <a:t>Adafruit_FONA</a:t>
            </a:r>
            <a:r>
              <a:rPr lang="en-IN" dirty="0"/>
              <a:t> </a:t>
            </a:r>
            <a:r>
              <a:rPr lang="en-IN" dirty="0" err="1"/>
              <a:t>fona</a:t>
            </a:r>
            <a:r>
              <a:rPr lang="en-IN" dirty="0"/>
              <a:t> = </a:t>
            </a:r>
            <a:r>
              <a:rPr lang="en-IN" dirty="0" err="1"/>
              <a:t>Adafruit_FONA</a:t>
            </a:r>
            <a:r>
              <a:rPr lang="en-IN" dirty="0"/>
              <a:t>(FONA_RST);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313D3-C3CF-4FC8-11B4-3083209EDB02}"/>
              </a:ext>
            </a:extLst>
          </p:cNvPr>
          <p:cNvSpPr txBox="1"/>
          <p:nvPr/>
        </p:nvSpPr>
        <p:spPr>
          <a:xfrm>
            <a:off x="6096000" y="997565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 Function prototypes</a:t>
            </a:r>
          </a:p>
          <a:p>
            <a:r>
              <a:rPr lang="en-IN" dirty="0"/>
              <a:t>uint8_t </a:t>
            </a:r>
            <a:r>
              <a:rPr lang="en-IN" dirty="0" err="1"/>
              <a:t>readline</a:t>
            </a:r>
            <a:r>
              <a:rPr lang="en-IN" dirty="0"/>
              <a:t>(char *buff, uint8_t </a:t>
            </a:r>
            <a:r>
              <a:rPr lang="en-IN" dirty="0" err="1"/>
              <a:t>maxbuff</a:t>
            </a:r>
            <a:r>
              <a:rPr lang="en-IN" dirty="0"/>
              <a:t>, uint8_t timeout = 0);</a:t>
            </a:r>
          </a:p>
          <a:p>
            <a:r>
              <a:rPr lang="en-IN" dirty="0"/>
              <a:t>void </a:t>
            </a:r>
            <a:r>
              <a:rPr lang="en-IN" dirty="0" err="1"/>
              <a:t>getloc</a:t>
            </a:r>
            <a:r>
              <a:rPr lang="en-IN" dirty="0"/>
              <a:t>();</a:t>
            </a:r>
          </a:p>
          <a:p>
            <a:r>
              <a:rPr lang="en-IN" dirty="0"/>
              <a:t>void </a:t>
            </a:r>
            <a:r>
              <a:rPr lang="en-IN" dirty="0" err="1"/>
              <a:t>displayInfo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void setup() {</a:t>
            </a:r>
          </a:p>
          <a:p>
            <a:r>
              <a:rPr lang="en-IN" dirty="0"/>
              <a:t>  </a:t>
            </a:r>
            <a:r>
              <a:rPr lang="en-IN" dirty="0" err="1"/>
              <a:t>Serial.begin</a:t>
            </a:r>
            <a:r>
              <a:rPr lang="en-IN" dirty="0"/>
              <a:t>(</a:t>
            </a:r>
            <a:r>
              <a:rPr lang="en-IN" dirty="0" err="1"/>
              <a:t>GPSBaud</a:t>
            </a:r>
            <a:r>
              <a:rPr lang="en-IN" dirty="0"/>
              <a:t>);</a:t>
            </a:r>
          </a:p>
          <a:p>
            <a:r>
              <a:rPr lang="en-IN" dirty="0"/>
              <a:t>  </a:t>
            </a:r>
            <a:r>
              <a:rPr lang="en-IN" dirty="0" err="1"/>
              <a:t>Serial.println</a:t>
            </a:r>
            <a:r>
              <a:rPr lang="en-IN" dirty="0"/>
              <a:t>(F("FONA SMS caller ID test"));</a:t>
            </a:r>
          </a:p>
          <a:p>
            <a:r>
              <a:rPr lang="en-IN" dirty="0"/>
              <a:t>  </a:t>
            </a:r>
            <a:r>
              <a:rPr lang="en-IN" dirty="0" err="1"/>
              <a:t>Serial.println</a:t>
            </a:r>
            <a:r>
              <a:rPr lang="en-IN" dirty="0"/>
              <a:t>(F("Initializing....(May take 3 seconds)"));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  </a:t>
            </a:r>
            <a:r>
              <a:rPr lang="en-IN" dirty="0" err="1"/>
              <a:t>pinMode</a:t>
            </a:r>
            <a:r>
              <a:rPr lang="en-IN" dirty="0"/>
              <a:t>(13, OUTPUT);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  </a:t>
            </a:r>
            <a:r>
              <a:rPr lang="en-IN" dirty="0" err="1"/>
              <a:t>fonaSerial</a:t>
            </a:r>
            <a:r>
              <a:rPr lang="en-IN" dirty="0"/>
              <a:t>-&gt;begin(4800);</a:t>
            </a:r>
          </a:p>
          <a:p>
            <a:r>
              <a:rPr lang="en-IN" dirty="0"/>
              <a:t>  if (!</a:t>
            </a:r>
            <a:r>
              <a:rPr lang="en-IN" dirty="0" err="1"/>
              <a:t>fona.begin</a:t>
            </a:r>
            <a:r>
              <a:rPr lang="en-IN" dirty="0"/>
              <a:t>(*</a:t>
            </a:r>
            <a:r>
              <a:rPr lang="en-IN" dirty="0" err="1"/>
              <a:t>fonaSerial</a:t>
            </a:r>
            <a:r>
              <a:rPr lang="en-IN" dirty="0"/>
              <a:t>)) {</a:t>
            </a:r>
          </a:p>
          <a:p>
            <a:r>
              <a:rPr lang="en-IN" dirty="0"/>
              <a:t>    </a:t>
            </a:r>
            <a:r>
              <a:rPr lang="en-IN" dirty="0" err="1"/>
              <a:t>Serial.println</a:t>
            </a:r>
            <a:r>
              <a:rPr lang="en-IN" dirty="0"/>
              <a:t>(F("Couldn't find FONA"));</a:t>
            </a:r>
          </a:p>
          <a:p>
            <a:r>
              <a:rPr lang="en-IN" dirty="0"/>
              <a:t>    while (1);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  </a:t>
            </a:r>
            <a:r>
              <a:rPr lang="en-IN" dirty="0" err="1"/>
              <a:t>Serial.println</a:t>
            </a:r>
            <a:r>
              <a:rPr lang="en-IN" dirty="0"/>
              <a:t>(F("FONA is OK"));</a:t>
            </a:r>
          </a:p>
          <a:p>
            <a:r>
              <a:rPr lang="en-IN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F0A527-7B35-0979-0245-B4E6CC154EDB}"/>
              </a:ext>
            </a:extLst>
          </p:cNvPr>
          <p:cNvSpPr txBox="1"/>
          <p:nvPr/>
        </p:nvSpPr>
        <p:spPr>
          <a:xfrm>
            <a:off x="4688633" y="179249"/>
            <a:ext cx="609289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u="sng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DE50A3-3A99-C050-2FA8-B0BDB636A368}"/>
              </a:ext>
            </a:extLst>
          </p:cNvPr>
          <p:cNvSpPr txBox="1"/>
          <p:nvPr/>
        </p:nvSpPr>
        <p:spPr>
          <a:xfrm>
            <a:off x="285750" y="200949"/>
            <a:ext cx="581025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// Print SIM card IMEI number</a:t>
            </a:r>
          </a:p>
          <a:p>
            <a:r>
              <a:rPr lang="en-IN" dirty="0"/>
              <a:t>  char </a:t>
            </a:r>
            <a:r>
              <a:rPr lang="en-IN" dirty="0" err="1"/>
              <a:t>imei</a:t>
            </a:r>
            <a:r>
              <a:rPr lang="en-IN" dirty="0"/>
              <a:t>[16] = {0}; // MUST use a 16 character buffer for IMEI!</a:t>
            </a:r>
          </a:p>
          <a:p>
            <a:r>
              <a:rPr lang="en-IN" dirty="0"/>
              <a:t>  uint8_t </a:t>
            </a:r>
            <a:r>
              <a:rPr lang="en-IN" dirty="0" err="1"/>
              <a:t>imeiLen</a:t>
            </a:r>
            <a:r>
              <a:rPr lang="en-IN" dirty="0"/>
              <a:t> = </a:t>
            </a:r>
            <a:r>
              <a:rPr lang="en-IN" dirty="0" err="1"/>
              <a:t>fona.getIMEI</a:t>
            </a:r>
            <a:r>
              <a:rPr lang="en-IN" dirty="0"/>
              <a:t>(</a:t>
            </a:r>
            <a:r>
              <a:rPr lang="en-IN" dirty="0" err="1"/>
              <a:t>imei</a:t>
            </a:r>
            <a:r>
              <a:rPr lang="en-IN" dirty="0"/>
              <a:t>);</a:t>
            </a:r>
          </a:p>
          <a:p>
            <a:r>
              <a:rPr lang="en-IN" dirty="0"/>
              <a:t>  if (</a:t>
            </a:r>
            <a:r>
              <a:rPr lang="en-IN" dirty="0" err="1"/>
              <a:t>imeiLen</a:t>
            </a:r>
            <a:r>
              <a:rPr lang="en-IN" dirty="0"/>
              <a:t> &gt; 0) {</a:t>
            </a:r>
          </a:p>
          <a:p>
            <a:r>
              <a:rPr lang="en-IN" dirty="0"/>
              <a:t>    </a:t>
            </a:r>
            <a:r>
              <a:rPr lang="en-IN" dirty="0" err="1"/>
              <a:t>Serial.print</a:t>
            </a:r>
            <a:r>
              <a:rPr lang="en-IN" dirty="0"/>
              <a:t>("SIM card IMEI: "); </a:t>
            </a:r>
            <a:r>
              <a:rPr lang="en-IN" dirty="0" err="1"/>
              <a:t>Serial.println</a:t>
            </a:r>
            <a:r>
              <a:rPr lang="en-IN" dirty="0"/>
              <a:t>(</a:t>
            </a:r>
            <a:r>
              <a:rPr lang="en-IN" dirty="0" err="1"/>
              <a:t>imei</a:t>
            </a:r>
            <a:r>
              <a:rPr lang="en-IN" dirty="0"/>
              <a:t>);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  </a:t>
            </a:r>
            <a:r>
              <a:rPr lang="en-IN" dirty="0" err="1"/>
              <a:t>fonaSerial</a:t>
            </a:r>
            <a:r>
              <a:rPr lang="en-IN" dirty="0"/>
              <a:t>-&gt;print("AT+CNMI=2,1\r\n");  // Set up the FONA to send a +CMTI notification when an SMS is received</a:t>
            </a:r>
          </a:p>
          <a:p>
            <a:endParaRPr lang="en-IN" dirty="0"/>
          </a:p>
          <a:p>
            <a:r>
              <a:rPr lang="en-IN" dirty="0"/>
              <a:t>  </a:t>
            </a:r>
            <a:r>
              <a:rPr lang="en-IN" dirty="0" err="1"/>
              <a:t>Serial.println</a:t>
            </a:r>
            <a:r>
              <a:rPr lang="en-IN" dirty="0"/>
              <a:t>("FONA Ready");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char </a:t>
            </a:r>
            <a:r>
              <a:rPr lang="en-IN" dirty="0" err="1"/>
              <a:t>fonaNotificationBuffer</a:t>
            </a:r>
            <a:r>
              <a:rPr lang="en-IN" dirty="0"/>
              <a:t>[64];          // for notifications from the FONA</a:t>
            </a:r>
          </a:p>
          <a:p>
            <a:r>
              <a:rPr lang="en-IN" dirty="0"/>
              <a:t>char </a:t>
            </a:r>
            <a:r>
              <a:rPr lang="en-IN" dirty="0" err="1"/>
              <a:t>smsBuffer</a:t>
            </a:r>
            <a:r>
              <a:rPr lang="en-IN" dirty="0"/>
              <a:t>[250];</a:t>
            </a:r>
          </a:p>
          <a:p>
            <a:endParaRPr lang="en-IN" dirty="0"/>
          </a:p>
          <a:p>
            <a:r>
              <a:rPr lang="en-IN" dirty="0"/>
              <a:t>void loop() {</a:t>
            </a:r>
          </a:p>
          <a:p>
            <a:r>
              <a:rPr lang="en-IN" dirty="0"/>
              <a:t>  </a:t>
            </a:r>
            <a:r>
              <a:rPr lang="en-IN" dirty="0" err="1"/>
              <a:t>getloc</a:t>
            </a:r>
            <a:r>
              <a:rPr lang="en-IN" dirty="0"/>
              <a:t>();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  char* </a:t>
            </a:r>
            <a:r>
              <a:rPr lang="en-IN" dirty="0" err="1"/>
              <a:t>bufPtr</a:t>
            </a:r>
            <a:r>
              <a:rPr lang="en-IN" dirty="0"/>
              <a:t> = </a:t>
            </a:r>
            <a:r>
              <a:rPr lang="en-IN" dirty="0" err="1"/>
              <a:t>fonaNotificationBuffer</a:t>
            </a:r>
            <a:r>
              <a:rPr lang="en-IN" dirty="0"/>
              <a:t>;  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707DAF-B851-414C-E3F4-0E1D9A1FC16A}"/>
              </a:ext>
            </a:extLst>
          </p:cNvPr>
          <p:cNvSpPr txBox="1"/>
          <p:nvPr/>
        </p:nvSpPr>
        <p:spPr>
          <a:xfrm>
            <a:off x="6496050" y="197346"/>
            <a:ext cx="6096000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if (</a:t>
            </a:r>
            <a:r>
              <a:rPr lang="en-IN" dirty="0" err="1"/>
              <a:t>fona.available</a:t>
            </a:r>
            <a:r>
              <a:rPr lang="en-IN" dirty="0"/>
              <a:t>()) {</a:t>
            </a:r>
          </a:p>
          <a:p>
            <a:r>
              <a:rPr lang="en-IN" dirty="0"/>
              <a:t>    int slot = 0;          </a:t>
            </a:r>
          </a:p>
          <a:p>
            <a:r>
              <a:rPr lang="en-IN" dirty="0"/>
              <a:t>    int </a:t>
            </a:r>
            <a:r>
              <a:rPr lang="en-IN" dirty="0" err="1"/>
              <a:t>charCount</a:t>
            </a:r>
            <a:r>
              <a:rPr lang="en-IN" dirty="0"/>
              <a:t> = 0;</a:t>
            </a:r>
          </a:p>
          <a:p>
            <a:r>
              <a:rPr lang="en-IN" dirty="0"/>
              <a:t>    // Read the notification into </a:t>
            </a:r>
            <a:r>
              <a:rPr lang="en-IN" dirty="0" err="1"/>
              <a:t>fonaNotificationBuffer</a:t>
            </a:r>
            <a:endParaRPr lang="en-IN" dirty="0"/>
          </a:p>
          <a:p>
            <a:r>
              <a:rPr lang="en-IN" dirty="0"/>
              <a:t>    do {</a:t>
            </a:r>
          </a:p>
          <a:p>
            <a:r>
              <a:rPr lang="en-IN" dirty="0"/>
              <a:t>      *</a:t>
            </a:r>
            <a:r>
              <a:rPr lang="en-IN" dirty="0" err="1"/>
              <a:t>bufPtr</a:t>
            </a:r>
            <a:r>
              <a:rPr lang="en-IN" dirty="0"/>
              <a:t> = </a:t>
            </a:r>
            <a:r>
              <a:rPr lang="en-IN" dirty="0" err="1"/>
              <a:t>fona.read</a:t>
            </a:r>
            <a:r>
              <a:rPr lang="en-IN" dirty="0"/>
              <a:t>();</a:t>
            </a:r>
          </a:p>
          <a:p>
            <a:r>
              <a:rPr lang="en-IN" dirty="0"/>
              <a:t>      </a:t>
            </a:r>
            <a:r>
              <a:rPr lang="en-IN" dirty="0" err="1"/>
              <a:t>Serial.write</a:t>
            </a:r>
            <a:r>
              <a:rPr lang="en-IN" dirty="0"/>
              <a:t>(*</a:t>
            </a:r>
            <a:r>
              <a:rPr lang="en-IN" dirty="0" err="1"/>
              <a:t>bufPtr</a:t>
            </a:r>
            <a:r>
              <a:rPr lang="en-IN" dirty="0"/>
              <a:t>);</a:t>
            </a:r>
          </a:p>
          <a:p>
            <a:r>
              <a:rPr lang="en-IN" dirty="0"/>
              <a:t>      delay(1);</a:t>
            </a:r>
          </a:p>
          <a:p>
            <a:r>
              <a:rPr lang="en-IN" dirty="0"/>
              <a:t>    } while ((*</a:t>
            </a:r>
            <a:r>
              <a:rPr lang="en-IN" dirty="0" err="1"/>
              <a:t>bufPtr</a:t>
            </a:r>
            <a:r>
              <a:rPr lang="en-IN" dirty="0"/>
              <a:t>++ != '\n') &amp;&amp; (</a:t>
            </a:r>
            <a:r>
              <a:rPr lang="en-IN" dirty="0" err="1"/>
              <a:t>fona.available</a:t>
            </a:r>
            <a:r>
              <a:rPr lang="en-IN" dirty="0"/>
              <a:t>()) &amp;&amp; (++</a:t>
            </a:r>
            <a:r>
              <a:rPr lang="en-IN" dirty="0" err="1"/>
              <a:t>charCount</a:t>
            </a:r>
            <a:r>
              <a:rPr lang="en-IN" dirty="0"/>
              <a:t> &lt; (</a:t>
            </a:r>
            <a:r>
              <a:rPr lang="en-IN" dirty="0" err="1"/>
              <a:t>sizeof</a:t>
            </a:r>
            <a:r>
              <a:rPr lang="en-IN" dirty="0"/>
              <a:t>(</a:t>
            </a:r>
            <a:r>
              <a:rPr lang="en-IN" dirty="0" err="1"/>
              <a:t>fonaNotificationBuffer</a:t>
            </a:r>
            <a:r>
              <a:rPr lang="en-IN" dirty="0"/>
              <a:t>) - 1)));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    *</a:t>
            </a:r>
            <a:r>
              <a:rPr lang="en-IN" dirty="0" err="1"/>
              <a:t>bufPtr</a:t>
            </a:r>
            <a:r>
              <a:rPr lang="en-IN" dirty="0"/>
              <a:t> = 0;</a:t>
            </a:r>
          </a:p>
          <a:p>
            <a:endParaRPr lang="en-IN" dirty="0"/>
          </a:p>
          <a:p>
            <a:r>
              <a:rPr lang="en-IN" dirty="0"/>
              <a:t>    if (1 == </a:t>
            </a:r>
            <a:r>
              <a:rPr lang="en-IN" dirty="0" err="1"/>
              <a:t>sscanf</a:t>
            </a:r>
            <a:r>
              <a:rPr lang="en-IN" dirty="0"/>
              <a:t>(</a:t>
            </a:r>
            <a:r>
              <a:rPr lang="en-IN" dirty="0" err="1"/>
              <a:t>fonaNotificationBuffer</a:t>
            </a:r>
            <a:r>
              <a:rPr lang="en-IN" dirty="0"/>
              <a:t>, "+CMTI: " FONA_PREF_SMS_STORAGE ",%d", &amp;slot)) {</a:t>
            </a:r>
          </a:p>
          <a:p>
            <a:r>
              <a:rPr lang="en-IN" dirty="0"/>
              <a:t>      </a:t>
            </a:r>
            <a:r>
              <a:rPr lang="en-IN" dirty="0" err="1"/>
              <a:t>Serial.print</a:t>
            </a:r>
            <a:r>
              <a:rPr lang="en-IN" dirty="0"/>
              <a:t>("slot: "); </a:t>
            </a:r>
            <a:r>
              <a:rPr lang="en-IN" dirty="0" err="1"/>
              <a:t>Serial.println</a:t>
            </a:r>
            <a:r>
              <a:rPr lang="en-IN" dirty="0"/>
              <a:t>(slot);</a:t>
            </a:r>
          </a:p>
          <a:p>
            <a:r>
              <a:rPr lang="en-IN" dirty="0"/>
              <a:t>      </a:t>
            </a:r>
          </a:p>
          <a:p>
            <a:r>
              <a:rPr lang="en-IN" dirty="0"/>
              <a:t>      char </a:t>
            </a:r>
            <a:r>
              <a:rPr lang="en-IN" dirty="0" err="1"/>
              <a:t>callerIDbuffer</a:t>
            </a:r>
            <a:r>
              <a:rPr lang="en-IN" dirty="0"/>
              <a:t>[32];  // we'll store the SMS sender number in here</a:t>
            </a:r>
          </a:p>
          <a:p>
            <a:r>
              <a:rPr lang="en-IN" dirty="0"/>
              <a:t>      </a:t>
            </a:r>
          </a:p>
          <a:p>
            <a:r>
              <a:rPr lang="en-IN" dirty="0"/>
              <a:t>      if (!</a:t>
            </a:r>
            <a:r>
              <a:rPr lang="en-IN" dirty="0" err="1"/>
              <a:t>fona.getSMSSender</a:t>
            </a:r>
            <a:r>
              <a:rPr lang="en-IN" dirty="0"/>
              <a:t>(slot, </a:t>
            </a:r>
            <a:r>
              <a:rPr lang="en-IN" dirty="0" err="1"/>
              <a:t>callerIDbuffer</a:t>
            </a:r>
            <a:r>
              <a:rPr lang="en-IN" dirty="0"/>
              <a:t>, 31)) {</a:t>
            </a:r>
          </a:p>
          <a:p>
            <a:r>
              <a:rPr lang="en-IN" dirty="0"/>
              <a:t>        </a:t>
            </a:r>
            <a:r>
              <a:rPr lang="en-IN" dirty="0" err="1"/>
              <a:t>Serial.println</a:t>
            </a:r>
            <a:r>
              <a:rPr lang="en-IN" dirty="0"/>
              <a:t>("Didn't find SMS message in slot!");</a:t>
            </a:r>
          </a:p>
          <a:p>
            <a:r>
              <a:rPr lang="en-IN" dirty="0"/>
              <a:t>      }</a:t>
            </a:r>
          </a:p>
        </p:txBody>
      </p:sp>
    </p:spTree>
    <p:extLst>
      <p:ext uri="{BB962C8B-B14F-4D97-AF65-F5344CB8AC3E}">
        <p14:creationId xmlns:p14="http://schemas.microsoft.com/office/powerpoint/2010/main" val="401372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CB66ED-E2F8-0F7B-64E0-76C5FDE80839}"/>
              </a:ext>
            </a:extLst>
          </p:cNvPr>
          <p:cNvSpPr txBox="1"/>
          <p:nvPr/>
        </p:nvSpPr>
        <p:spPr>
          <a:xfrm>
            <a:off x="495300" y="300454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Serial.print</a:t>
            </a:r>
            <a:r>
              <a:rPr lang="en-IN" dirty="0"/>
              <a:t>(F("FROM: ")); </a:t>
            </a:r>
            <a:r>
              <a:rPr lang="en-IN" dirty="0" err="1"/>
              <a:t>Serial.println</a:t>
            </a:r>
            <a:r>
              <a:rPr lang="en-IN" dirty="0"/>
              <a:t>(</a:t>
            </a:r>
            <a:r>
              <a:rPr lang="en-IN" dirty="0" err="1"/>
              <a:t>callerIDbuffer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/>
              <a:t>      // Retrieve SMS value.</a:t>
            </a:r>
          </a:p>
          <a:p>
            <a:r>
              <a:rPr lang="en-IN" dirty="0"/>
              <a:t>      uint16_t </a:t>
            </a:r>
            <a:r>
              <a:rPr lang="en-IN" dirty="0" err="1"/>
              <a:t>smslen</a:t>
            </a:r>
            <a:r>
              <a:rPr lang="en-IN" dirty="0"/>
              <a:t>;</a:t>
            </a:r>
          </a:p>
          <a:p>
            <a:r>
              <a:rPr lang="en-IN" dirty="0"/>
              <a:t>      if (</a:t>
            </a:r>
            <a:r>
              <a:rPr lang="en-IN" dirty="0" err="1"/>
              <a:t>fona.readSMS</a:t>
            </a:r>
            <a:r>
              <a:rPr lang="en-IN" dirty="0"/>
              <a:t>(slot, </a:t>
            </a:r>
            <a:r>
              <a:rPr lang="en-IN" dirty="0" err="1"/>
              <a:t>smsBuffer</a:t>
            </a:r>
            <a:r>
              <a:rPr lang="en-IN" dirty="0"/>
              <a:t>, 250, &amp;</a:t>
            </a:r>
            <a:r>
              <a:rPr lang="en-IN" dirty="0" err="1"/>
              <a:t>smslen</a:t>
            </a:r>
            <a:r>
              <a:rPr lang="en-IN" dirty="0"/>
              <a:t>)) { // pass in buffer and max </a:t>
            </a:r>
            <a:r>
              <a:rPr lang="en-IN" dirty="0" err="1"/>
              <a:t>len</a:t>
            </a:r>
            <a:r>
              <a:rPr lang="en-IN" dirty="0"/>
              <a:t>!</a:t>
            </a:r>
          </a:p>
          <a:p>
            <a:r>
              <a:rPr lang="en-IN" dirty="0"/>
              <a:t>        </a:t>
            </a:r>
            <a:r>
              <a:rPr lang="en-IN" dirty="0" err="1"/>
              <a:t>Serial.println</a:t>
            </a:r>
            <a:r>
              <a:rPr lang="en-IN" dirty="0"/>
              <a:t>(</a:t>
            </a:r>
            <a:r>
              <a:rPr lang="en-IN" dirty="0" err="1"/>
              <a:t>smsBuffer</a:t>
            </a:r>
            <a:r>
              <a:rPr lang="en-IN" dirty="0"/>
              <a:t>);</a:t>
            </a:r>
          </a:p>
          <a:p>
            <a:r>
              <a:rPr lang="en-IN" dirty="0"/>
              <a:t>        commands = </a:t>
            </a:r>
            <a:r>
              <a:rPr lang="en-IN" dirty="0" err="1"/>
              <a:t>smsBuffer</a:t>
            </a:r>
            <a:r>
              <a:rPr lang="en-IN" dirty="0"/>
              <a:t>;</a:t>
            </a:r>
          </a:p>
          <a:p>
            <a:r>
              <a:rPr lang="en-IN" dirty="0"/>
              <a:t>        </a:t>
            </a:r>
            <a:r>
              <a:rPr lang="en-IN" dirty="0" err="1"/>
              <a:t>Serial.println</a:t>
            </a:r>
            <a:r>
              <a:rPr lang="en-IN" dirty="0"/>
              <a:t>(commands);</a:t>
            </a:r>
          </a:p>
          <a:p>
            <a:endParaRPr lang="en-IN" dirty="0"/>
          </a:p>
          <a:p>
            <a:r>
              <a:rPr lang="en-IN" dirty="0"/>
              <a:t>        if (commands == "get loc") {</a:t>
            </a:r>
          </a:p>
          <a:p>
            <a:r>
              <a:rPr lang="en-IN" dirty="0"/>
              <a:t>          </a:t>
            </a:r>
            <a:r>
              <a:rPr lang="en-IN" dirty="0" err="1"/>
              <a:t>digitalWrite</a:t>
            </a:r>
            <a:r>
              <a:rPr lang="en-IN" dirty="0"/>
              <a:t>(13, HIGH);</a:t>
            </a:r>
          </a:p>
          <a:p>
            <a:r>
              <a:rPr lang="en-IN" dirty="0"/>
              <a:t>          </a:t>
            </a:r>
          </a:p>
          <a:p>
            <a:r>
              <a:rPr lang="en-IN" dirty="0"/>
              <a:t>          if (!</a:t>
            </a:r>
            <a:r>
              <a:rPr lang="en-IN" dirty="0" err="1"/>
              <a:t>fona.sendSMS</a:t>
            </a:r>
            <a:r>
              <a:rPr lang="en-IN" dirty="0"/>
              <a:t>(</a:t>
            </a:r>
            <a:r>
              <a:rPr lang="en-IN" dirty="0" err="1"/>
              <a:t>callerIDbuffer</a:t>
            </a:r>
            <a:r>
              <a:rPr lang="en-IN" dirty="0"/>
              <a:t>, message)) {</a:t>
            </a:r>
          </a:p>
          <a:p>
            <a:r>
              <a:rPr lang="en-IN" dirty="0"/>
              <a:t>            </a:t>
            </a:r>
            <a:r>
              <a:rPr lang="en-IN" dirty="0" err="1"/>
              <a:t>Serial.println</a:t>
            </a:r>
            <a:r>
              <a:rPr lang="en-IN" dirty="0"/>
              <a:t>(F("Failed"));</a:t>
            </a:r>
          </a:p>
          <a:p>
            <a:r>
              <a:rPr lang="en-IN" dirty="0"/>
              <a:t>          } else {</a:t>
            </a:r>
          </a:p>
          <a:p>
            <a:r>
              <a:rPr lang="en-IN" dirty="0"/>
              <a:t>            </a:t>
            </a:r>
            <a:r>
              <a:rPr lang="en-IN" dirty="0" err="1"/>
              <a:t>Serial.println</a:t>
            </a:r>
            <a:r>
              <a:rPr lang="en-IN" dirty="0"/>
              <a:t>(F("Sent!"));</a:t>
            </a:r>
          </a:p>
          <a:p>
            <a:r>
              <a:rPr lang="en-IN" dirty="0"/>
              <a:t>            </a:t>
            </a:r>
            <a:r>
              <a:rPr lang="en-IN" dirty="0" err="1"/>
              <a:t>digitalWrite</a:t>
            </a:r>
            <a:r>
              <a:rPr lang="en-IN" dirty="0"/>
              <a:t>(13, LOW);</a:t>
            </a:r>
          </a:p>
          <a:p>
            <a:r>
              <a:rPr lang="en-IN" dirty="0"/>
              <a:t>          }</a:t>
            </a:r>
          </a:p>
          <a:p>
            <a:r>
              <a:rPr lang="en-IN" dirty="0"/>
              <a:t>        }</a:t>
            </a:r>
          </a:p>
          <a:p>
            <a:endParaRPr lang="en-IN" dirty="0"/>
          </a:p>
          <a:p>
            <a:r>
              <a:rPr lang="en-IN" dirty="0"/>
              <a:t>    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E518B-743D-1668-BC2C-9EE4C659C867}"/>
              </a:ext>
            </a:extLst>
          </p:cNvPr>
          <p:cNvSpPr txBox="1"/>
          <p:nvPr/>
        </p:nvSpPr>
        <p:spPr>
          <a:xfrm>
            <a:off x="6400800" y="148947"/>
            <a:ext cx="6096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if (</a:t>
            </a:r>
            <a:r>
              <a:rPr lang="en-IN" dirty="0" err="1"/>
              <a:t>fona.deleteSMS</a:t>
            </a:r>
            <a:r>
              <a:rPr lang="en-IN" dirty="0"/>
              <a:t>(slot)) {</a:t>
            </a:r>
          </a:p>
          <a:p>
            <a:r>
              <a:rPr lang="en-IN" dirty="0"/>
              <a:t>          </a:t>
            </a:r>
            <a:r>
              <a:rPr lang="en-IN" dirty="0" err="1"/>
              <a:t>Serial.println</a:t>
            </a:r>
            <a:r>
              <a:rPr lang="en-IN" dirty="0"/>
              <a:t>(F("OK!"));</a:t>
            </a:r>
          </a:p>
          <a:p>
            <a:r>
              <a:rPr lang="en-IN" dirty="0"/>
              <a:t>        } else {</a:t>
            </a:r>
          </a:p>
          <a:p>
            <a:r>
              <a:rPr lang="en-IN" dirty="0"/>
              <a:t>          </a:t>
            </a:r>
            <a:r>
              <a:rPr lang="en-IN" dirty="0" err="1"/>
              <a:t>Serial.println</a:t>
            </a:r>
            <a:r>
              <a:rPr lang="en-IN" dirty="0"/>
              <a:t>("Deleting SMS from device failed");</a:t>
            </a:r>
          </a:p>
          <a:p>
            <a:r>
              <a:rPr lang="en-IN" dirty="0"/>
              <a:t>          </a:t>
            </a:r>
            <a:r>
              <a:rPr lang="en-IN" dirty="0" err="1"/>
              <a:t>Serial.print</a:t>
            </a:r>
            <a:r>
              <a:rPr lang="en-IN" dirty="0"/>
              <a:t>(F("Couldn't delete SMS in slot ")); </a:t>
            </a:r>
            <a:r>
              <a:rPr lang="en-IN" dirty="0" err="1"/>
              <a:t>Serial.println</a:t>
            </a:r>
            <a:r>
              <a:rPr lang="en-IN" dirty="0"/>
              <a:t>(slot);</a:t>
            </a:r>
          </a:p>
          <a:p>
            <a:r>
              <a:rPr lang="en-IN" dirty="0"/>
              <a:t>          </a:t>
            </a:r>
            <a:r>
              <a:rPr lang="en-IN" dirty="0" err="1"/>
              <a:t>fona.print</a:t>
            </a:r>
            <a:r>
              <a:rPr lang="en-IN" dirty="0"/>
              <a:t>(F("AT+CMGD=?\r\n"));</a:t>
            </a:r>
          </a:p>
          <a:p>
            <a:r>
              <a:rPr lang="en-IN" dirty="0"/>
              <a:t>        }</a:t>
            </a:r>
          </a:p>
          <a:p>
            <a:r>
              <a:rPr lang="en-IN" dirty="0"/>
              <a:t>      }</a:t>
            </a:r>
          </a:p>
          <a:p>
            <a:r>
              <a:rPr lang="en-IN" dirty="0"/>
              <a:t>    }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}</a:t>
            </a:r>
          </a:p>
          <a:p>
            <a:endParaRPr lang="en-IN" dirty="0"/>
          </a:p>
          <a:p>
            <a:r>
              <a:rPr lang="en-IN" dirty="0"/>
              <a:t>void </a:t>
            </a:r>
            <a:r>
              <a:rPr lang="en-IN" dirty="0" err="1"/>
              <a:t>getloc</a:t>
            </a:r>
            <a:r>
              <a:rPr lang="en-IN" dirty="0"/>
              <a:t>() {</a:t>
            </a:r>
          </a:p>
          <a:p>
            <a:r>
              <a:rPr lang="en-IN" dirty="0"/>
              <a:t>  // This sketch displays information every time a new sentence is correctly encoded.</a:t>
            </a:r>
          </a:p>
          <a:p>
            <a:r>
              <a:rPr lang="en-IN" dirty="0"/>
              <a:t>  if (</a:t>
            </a:r>
            <a:r>
              <a:rPr lang="en-IN" dirty="0" err="1"/>
              <a:t>Serial.available</a:t>
            </a:r>
            <a:r>
              <a:rPr lang="en-IN" dirty="0"/>
              <a:t>() &gt; 0)</a:t>
            </a:r>
          </a:p>
          <a:p>
            <a:r>
              <a:rPr lang="en-IN" dirty="0"/>
              <a:t>    if (</a:t>
            </a:r>
            <a:r>
              <a:rPr lang="en-IN" dirty="0" err="1"/>
              <a:t>gps.encode</a:t>
            </a:r>
            <a:r>
              <a:rPr lang="en-IN" dirty="0"/>
              <a:t>(</a:t>
            </a:r>
            <a:r>
              <a:rPr lang="en-IN" dirty="0" err="1"/>
              <a:t>Serial.read</a:t>
            </a:r>
            <a:r>
              <a:rPr lang="en-IN" dirty="0"/>
              <a:t>()))</a:t>
            </a:r>
          </a:p>
          <a:p>
            <a:r>
              <a:rPr lang="en-IN" dirty="0"/>
              <a:t>      </a:t>
            </a:r>
            <a:r>
              <a:rPr lang="en-IN" dirty="0" err="1"/>
              <a:t>displayInfo</a:t>
            </a:r>
            <a:r>
              <a:rPr lang="en-IN" dirty="0"/>
              <a:t>();</a:t>
            </a:r>
          </a:p>
          <a:p>
            <a:endParaRPr lang="en-IN" dirty="0"/>
          </a:p>
          <a:p>
            <a:r>
              <a:rPr lang="en-IN" dirty="0"/>
              <a:t>  if (</a:t>
            </a:r>
            <a:r>
              <a:rPr lang="en-IN" dirty="0" err="1"/>
              <a:t>millis</a:t>
            </a:r>
            <a:r>
              <a:rPr lang="en-IN" dirty="0"/>
              <a:t>() &gt; 5000 &amp;&amp; </a:t>
            </a:r>
            <a:r>
              <a:rPr lang="en-IN" dirty="0" err="1"/>
              <a:t>gps.charsProcessed</a:t>
            </a:r>
            <a:r>
              <a:rPr lang="en-IN" dirty="0"/>
              <a:t>() &lt; 10) {</a:t>
            </a:r>
          </a:p>
          <a:p>
            <a:r>
              <a:rPr lang="en-IN" dirty="0"/>
              <a:t>    </a:t>
            </a:r>
            <a:r>
              <a:rPr lang="en-IN" dirty="0" err="1"/>
              <a:t>Serial.println</a:t>
            </a:r>
            <a:r>
              <a:rPr lang="en-IN" dirty="0"/>
              <a:t>(F("No GPS detected: check wiring."));</a:t>
            </a:r>
          </a:p>
          <a:p>
            <a:r>
              <a:rPr lang="en-IN" dirty="0"/>
              <a:t>    while (true);</a:t>
            </a:r>
          </a:p>
          <a:p>
            <a:r>
              <a:rPr lang="en-IN" dirty="0"/>
              <a:t>  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6177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2621</Words>
  <Application>Microsoft Office PowerPoint</Application>
  <PresentationFormat>Widescreen</PresentationFormat>
  <Paragraphs>317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Bierstadt</vt:lpstr>
      <vt:lpstr>Calibri</vt:lpstr>
      <vt:lpstr>Courier New</vt:lpstr>
      <vt:lpstr>Posterama</vt:lpstr>
      <vt:lpstr>Posterama Bold</vt:lpstr>
      <vt:lpstr>Wingdings</vt:lpstr>
      <vt:lpstr>Office Theme</vt:lpstr>
      <vt:lpstr>SMART GPS TRACKER SYSTEM USING  ARDUINO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2024-05-31T17:58:35Z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